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4" r:id="rId17"/>
    <p:sldId id="275" r:id="rId18"/>
    <p:sldId id="276" r:id="rId19"/>
    <p:sldId id="281" r:id="rId20"/>
    <p:sldId id="282" r:id="rId21"/>
    <p:sldId id="283" r:id="rId22"/>
    <p:sldId id="284" r:id="rId23"/>
    <p:sldId id="285" r:id="rId24"/>
    <p:sldId id="28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5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>
          <a:xfrm>
            <a:off x="395536" y="404663"/>
            <a:ext cx="8352928" cy="597666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39752" y="6021288"/>
            <a:ext cx="6696744" cy="836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Презентацию  подготовила 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Воспитатель: Кусукпаева   Копей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Кабиденовна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238293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2"/>
          </a:xfrm>
        </p:spPr>
      </p:pic>
    </p:spTree>
    <p:extLst>
      <p:ext uri="{BB962C8B-B14F-4D97-AF65-F5344CB8AC3E}">
        <p14:creationId xmlns:p14="http://schemas.microsoft.com/office/powerpoint/2010/main" val="178504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95097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2"/>
          </a:xfrm>
        </p:spPr>
      </p:pic>
    </p:spTree>
    <p:extLst>
      <p:ext uri="{BB962C8B-B14F-4D97-AF65-F5344CB8AC3E}">
        <p14:creationId xmlns:p14="http://schemas.microsoft.com/office/powerpoint/2010/main" val="295502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337083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306870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242627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1700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150348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sz="3600" dirty="0" err="1" smtClean="0"/>
              <a:t>Крупеничка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DSC_43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60648"/>
            <a:ext cx="5328592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Кукла плодородия </a:t>
            </a:r>
            <a:r>
              <a:rPr lang="ru-RU" sz="2400" dirty="0" err="1"/>
              <a:t>Крупеничка</a:t>
            </a:r>
            <a:r>
              <a:rPr lang="ru-RU" sz="2400" dirty="0"/>
              <a:t> сулила достаток и хороший урожай, иногда ее называли </a:t>
            </a:r>
            <a:r>
              <a:rPr lang="ru-RU" sz="2400" dirty="0" err="1"/>
              <a:t>Зернушкой</a:t>
            </a:r>
            <a:r>
              <a:rPr lang="ru-RU" sz="2400" dirty="0"/>
              <a:t>, или </a:t>
            </a:r>
            <a:r>
              <a:rPr lang="ru-RU" sz="2400" dirty="0" err="1"/>
              <a:t>Гороховичкой</a:t>
            </a:r>
            <a:r>
              <a:rPr lang="ru-RU" sz="2400" dirty="0"/>
              <a:t>.  Кукла представляет собой холщовый мешочек,  наполненный отборным зерном нового урожая. Если </a:t>
            </a:r>
            <a:r>
              <a:rPr lang="ru-RU" sz="2400" dirty="0" err="1"/>
              <a:t>Крупеничка</a:t>
            </a:r>
            <a:r>
              <a:rPr lang="ru-RU" sz="2400" dirty="0"/>
              <a:t> не худа, то и семья сыта</a:t>
            </a:r>
          </a:p>
        </p:txBody>
      </p:sp>
    </p:spTree>
    <p:extLst>
      <p:ext uri="{BB962C8B-B14F-4D97-AF65-F5344CB8AC3E}">
        <p14:creationId xmlns:p14="http://schemas.microsoft.com/office/powerpoint/2010/main" val="407337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03681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3600" dirty="0" err="1"/>
              <a:t>Столбушка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Вырастить, собрать и сохранить урожай помогала кукла </a:t>
            </a:r>
            <a:r>
              <a:rPr lang="ru-RU" sz="2800" dirty="0" err="1"/>
              <a:t>Богатька</a:t>
            </a:r>
            <a:r>
              <a:rPr lang="ru-RU" sz="2800" dirty="0"/>
              <a:t> или </a:t>
            </a:r>
            <a:r>
              <a:rPr lang="ru-RU" sz="2800" dirty="0" err="1"/>
              <a:t>Столбушка</a:t>
            </a:r>
            <a:r>
              <a:rPr lang="ru-RU" sz="2800" dirty="0"/>
              <a:t>. В своём основании она имела столбик – берёзовую или липовую палочку.</a:t>
            </a:r>
          </a:p>
          <a:p>
            <a:endParaRPr lang="ru-RU" dirty="0"/>
          </a:p>
        </p:txBody>
      </p:sp>
      <p:pic>
        <p:nvPicPr>
          <p:cNvPr id="5" name="Picture 4" descr="DSC_43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1845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7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Autofit/>
          </a:bodyPr>
          <a:lstStyle/>
          <a:p>
            <a:r>
              <a:rPr lang="ru-RU" sz="2400" dirty="0"/>
              <a:t>Кубышка-травница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Кубышка-травница наполнена душистой лекарственной травой. Куклу необходимо помять в руках, пошевелить, и по комнате разнесется травяной дух, который отгонит болезни. Кубышка-травница следит за тем, чтобы болезнь не проникла в дом. </a:t>
            </a:r>
          </a:p>
          <a:p>
            <a:endParaRPr lang="ru-RU" dirty="0"/>
          </a:p>
        </p:txBody>
      </p:sp>
      <p:pic>
        <p:nvPicPr>
          <p:cNvPr id="5" name="Picture 4" descr="DSC_43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04664"/>
            <a:ext cx="51845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3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ru-RU" sz="3200" dirty="0" err="1"/>
              <a:t>Капустка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Если девушке пришла  пора выходить замуж, то она ставила на подоконник куклу </a:t>
            </a:r>
            <a:r>
              <a:rPr lang="ru-RU" sz="2400" dirty="0" err="1"/>
              <a:t>Капустку</a:t>
            </a:r>
            <a:r>
              <a:rPr lang="ru-RU" sz="2400" dirty="0"/>
              <a:t>, чтобы женихи знали, что в этом доме  - невеста и пора засылать сватов.</a:t>
            </a:r>
          </a:p>
          <a:p>
            <a:endParaRPr lang="ru-RU" sz="2400" dirty="0"/>
          </a:p>
        </p:txBody>
      </p:sp>
      <p:pic>
        <p:nvPicPr>
          <p:cNvPr id="5" name="Picture 4" descr="DSC_43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4664"/>
            <a:ext cx="53285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4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08313" cy="8020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Десятиручка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err="1"/>
              <a:t>Десятиручка</a:t>
            </a:r>
            <a:r>
              <a:rPr lang="ru-RU" sz="2400" dirty="0"/>
              <a:t> – кукла, предназначенная женщине, недавно вышедшей замуж. Такую куклу часто дарили невесте на свадьбу, чтобы она успевала по хозяйству и всё у неё в семье ладилось.</a:t>
            </a:r>
          </a:p>
          <a:p>
            <a:endParaRPr lang="ru-RU" dirty="0"/>
          </a:p>
        </p:txBody>
      </p:sp>
      <p:pic>
        <p:nvPicPr>
          <p:cNvPr id="5" name="Picture 4" descr="DSC_43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04664"/>
            <a:ext cx="5400600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0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6408712" cy="3240360"/>
          </a:xfrm>
        </p:spPr>
        <p:txBody>
          <a:bodyPr>
            <a:noAutofit/>
          </a:bodyPr>
          <a:lstStyle/>
          <a:p>
            <a:r>
              <a:rPr lang="ru-RU" sz="2400" b="1" dirty="0"/>
              <a:t>Работа с куклой поможет  нам узнать, как жили наши предки, какими были их обычаи и традиции. </a:t>
            </a:r>
            <a:br>
              <a:rPr lang="ru-RU" sz="2400" b="1" dirty="0"/>
            </a:br>
            <a:r>
              <a:rPr lang="ru-RU" sz="2400" b="1" dirty="0"/>
              <a:t>Мы почувствуем, что рождение куклы и есть самое настоящее волшебство.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7" name="Picture 11" descr="P100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272">
            <a:off x="311128" y="355138"/>
            <a:ext cx="15573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C_4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303">
            <a:off x="7229035" y="376308"/>
            <a:ext cx="14398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C_43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611">
            <a:off x="451121" y="4165792"/>
            <a:ext cx="15700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10008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986">
            <a:off x="6427962" y="4267176"/>
            <a:ext cx="17970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SC_43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3975"/>
            <a:ext cx="1728192" cy="231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74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80831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Желаю </a:t>
            </a:r>
            <a:r>
              <a:rPr lang="ru-RU" sz="4800" dirty="0"/>
              <a:t>вам </a:t>
            </a:r>
            <a:br>
              <a:rPr lang="ru-RU" sz="4800" dirty="0"/>
            </a:br>
            <a:r>
              <a:rPr lang="ru-RU" sz="4800" dirty="0"/>
              <a:t>прикоснуться к волшебству!</a:t>
            </a:r>
            <a:br>
              <a:rPr lang="ru-RU" sz="4800" dirty="0"/>
            </a:br>
            <a:r>
              <a:rPr lang="ru-RU" sz="4800" dirty="0" smtClean="0"/>
              <a:t>Благодарю </a:t>
            </a:r>
            <a:r>
              <a:rPr lang="ru-RU" sz="4800" dirty="0"/>
              <a:t>за внимание!</a:t>
            </a:r>
            <a:endParaRPr lang="ru-RU" sz="4800" b="1" dirty="0"/>
          </a:p>
        </p:txBody>
      </p:sp>
      <p:pic>
        <p:nvPicPr>
          <p:cNvPr id="3" name="Picture 10" descr="DSC_4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872">
            <a:off x="682600" y="442528"/>
            <a:ext cx="14970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SC_4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72994">
            <a:off x="7120505" y="424905"/>
            <a:ext cx="1570037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P10008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272">
            <a:off x="623917" y="4580306"/>
            <a:ext cx="15589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_43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303">
            <a:off x="7189453" y="4509746"/>
            <a:ext cx="14398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_43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6002"/>
            <a:ext cx="1727583" cy="19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08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64696"/>
          </a:xfrm>
        </p:spPr>
      </p:pic>
    </p:spTree>
    <p:extLst>
      <p:ext uri="{BB962C8B-B14F-4D97-AF65-F5344CB8AC3E}">
        <p14:creationId xmlns:p14="http://schemas.microsoft.com/office/powerpoint/2010/main" val="348914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val="1501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8" cy="5976664"/>
          </a:xfr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8399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82200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287564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383372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5976664"/>
          </a:xfrm>
        </p:spPr>
      </p:pic>
    </p:spTree>
    <p:extLst>
      <p:ext uri="{BB962C8B-B14F-4D97-AF65-F5344CB8AC3E}">
        <p14:creationId xmlns:p14="http://schemas.microsoft.com/office/powerpoint/2010/main" val="2608342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195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Крупеничка </vt:lpstr>
      <vt:lpstr>Столбушка</vt:lpstr>
      <vt:lpstr>Кубышка-травница</vt:lpstr>
      <vt:lpstr>Капустка</vt:lpstr>
      <vt:lpstr>    Десятиручка</vt:lpstr>
      <vt:lpstr>Работа с куклой поможет  нам узнать, как жили наши предки, какими были их обычаи и традиции.  Мы почувствуем, что рождение куклы и есть самое настоящее волшебство. </vt:lpstr>
      <vt:lpstr>Желаю вам  прикоснуться к волшебству!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Михайловна</dc:creator>
  <cp:lastModifiedBy>user</cp:lastModifiedBy>
  <cp:revision>11</cp:revision>
  <dcterms:created xsi:type="dcterms:W3CDTF">2017-01-17T15:10:11Z</dcterms:created>
  <dcterms:modified xsi:type="dcterms:W3CDTF">2017-01-17T16:56:45Z</dcterms:modified>
</cp:coreProperties>
</file>